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embeddedFontLst>
    <p:embeddedFont>
      <p:font typeface="Helvetica Neue"/>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hz/VLW3M6B2Q92H0iomqB9xhOQ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HelveticaNeue-boldItalic.fntdata"/><Relationship Id="rId10" Type="http://schemas.openxmlformats.org/officeDocument/2006/relationships/font" Target="fonts/HelveticaNeue-italic.fntdata"/><Relationship Id="rId12" Type="http://customschemas.google.com/relationships/presentationmetadata" Target="metadata"/><Relationship Id="rId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11" name="Shape 11"/>
        <p:cNvGrpSpPr/>
        <p:nvPr/>
      </p:nvGrpSpPr>
      <p:grpSpPr>
        <a:xfrm>
          <a:off x="0" y="0"/>
          <a:ext cx="0" cy="0"/>
          <a:chOff x="0" y="0"/>
          <a:chExt cx="0" cy="0"/>
        </a:xfrm>
      </p:grpSpPr>
      <p:sp>
        <p:nvSpPr>
          <p:cNvPr id="12" name="Google Shape;1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7" name="Shape 27"/>
        <p:cNvGrpSpPr/>
        <p:nvPr/>
      </p:nvGrpSpPr>
      <p:grpSpPr>
        <a:xfrm>
          <a:off x="0" y="0"/>
          <a:ext cx="0" cy="0"/>
          <a:chOff x="0" y="0"/>
          <a:chExt cx="0" cy="0"/>
        </a:xfrm>
      </p:grpSpPr>
      <p:sp>
        <p:nvSpPr>
          <p:cNvPr id="28" name="Google Shape;28;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3" name="Shape 33"/>
        <p:cNvGrpSpPr/>
        <p:nvPr/>
      </p:nvGrpSpPr>
      <p:grpSpPr>
        <a:xfrm>
          <a:off x="0" y="0"/>
          <a:ext cx="0" cy="0"/>
          <a:chOff x="0" y="0"/>
          <a:chExt cx="0" cy="0"/>
        </a:xfrm>
      </p:grpSpPr>
      <p:sp>
        <p:nvSpPr>
          <p:cNvPr id="34" name="Google Shape;3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0" name="Shape 40"/>
        <p:cNvGrpSpPr/>
        <p:nvPr/>
      </p:nvGrpSpPr>
      <p:grpSpPr>
        <a:xfrm>
          <a:off x="0" y="0"/>
          <a:ext cx="0" cy="0"/>
          <a:chOff x="0" y="0"/>
          <a:chExt cx="0" cy="0"/>
        </a:xfrm>
      </p:grpSpPr>
      <p:sp>
        <p:nvSpPr>
          <p:cNvPr id="41" name="Google Shape;41;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9" name="Shape 49"/>
        <p:cNvGrpSpPr/>
        <p:nvPr/>
      </p:nvGrpSpPr>
      <p:grpSpPr>
        <a:xfrm>
          <a:off x="0" y="0"/>
          <a:ext cx="0" cy="0"/>
          <a:chOff x="0" y="0"/>
          <a:chExt cx="0" cy="0"/>
        </a:xfrm>
      </p:grpSpPr>
      <p:sp>
        <p:nvSpPr>
          <p:cNvPr id="50" name="Google Shape;5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3"/>
          <p:cNvSpPr/>
          <p:nvPr>
            <p:ph idx="2" type="pic"/>
          </p:nvPr>
        </p:nvSpPr>
        <p:spPr>
          <a:xfrm>
            <a:off x="5183188" y="987425"/>
            <a:ext cx="6172200" cy="4873625"/>
          </a:xfrm>
          <a:prstGeom prst="rect">
            <a:avLst/>
          </a:prstGeom>
          <a:noFill/>
          <a:ln>
            <a:noFill/>
          </a:ln>
        </p:spPr>
      </p:sp>
      <p:sp>
        <p:nvSpPr>
          <p:cNvPr id="64" name="Google Shape;64;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7027333" y="-28224"/>
            <a:ext cx="5164668" cy="6886224"/>
          </a:xfrm>
          <a:prstGeom prst="rect">
            <a:avLst/>
          </a:prstGeom>
          <a:noFill/>
          <a:ln>
            <a:noFill/>
          </a:ln>
        </p:spPr>
      </p:pic>
      <p:sp>
        <p:nvSpPr>
          <p:cNvPr id="85" name="Google Shape;85;p1"/>
          <p:cNvSpPr txBox="1"/>
          <p:nvPr/>
        </p:nvSpPr>
        <p:spPr>
          <a:xfrm>
            <a:off x="299240" y="936023"/>
            <a:ext cx="66039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nl-NL" sz="1400" u="none" cap="none" strike="noStrike">
                <a:solidFill>
                  <a:schemeClr val="dk1"/>
                </a:solidFill>
                <a:latin typeface="Helvetica Neue"/>
                <a:ea typeface="Helvetica Neue"/>
                <a:cs typeface="Helvetica Neue"/>
                <a:sym typeface="Helvetica Neue"/>
              </a:rPr>
              <a:t>ARTWORK DESCRIPTION</a:t>
            </a:r>
            <a:endParaRPr/>
          </a:p>
          <a:p>
            <a:pPr indent="0" lvl="0" marL="0" marR="0" rtl="0" algn="l">
              <a:spcBef>
                <a:spcPts val="0"/>
              </a:spcBef>
              <a:spcAft>
                <a:spcPts val="0"/>
              </a:spcAft>
              <a:buNone/>
            </a:pPr>
            <a:r>
              <a:rPr i="1" lang="nl-NL" sz="1400">
                <a:solidFill>
                  <a:schemeClr val="dk1"/>
                </a:solidFill>
                <a:latin typeface="Helvetica Neue"/>
                <a:ea typeface="Helvetica Neue"/>
                <a:cs typeface="Helvetica Neue"/>
                <a:sym typeface="Helvetica Neue"/>
              </a:rPr>
              <a:t>Write a short description of your artwork. What is your concept and how will it be translated into your artwork?  Also </a:t>
            </a:r>
            <a:r>
              <a:rPr i="1" lang="nl-NL">
                <a:solidFill>
                  <a:schemeClr val="dk1"/>
                </a:solidFill>
                <a:latin typeface="Helvetica Neue"/>
                <a:ea typeface="Helvetica Neue"/>
                <a:cs typeface="Helvetica Neue"/>
                <a:sym typeface="Helvetica Neue"/>
              </a:rPr>
              <a:t>describe the relationship to the theme.</a:t>
            </a:r>
            <a:endParaRPr/>
          </a:p>
          <a:p>
            <a:pPr indent="0" lvl="0" marL="0" marR="0" rtl="0" algn="l">
              <a:spcBef>
                <a:spcPts val="0"/>
              </a:spcBef>
              <a:spcAft>
                <a:spcPts val="0"/>
              </a:spcAft>
              <a:buNone/>
            </a:pPr>
            <a:r>
              <a:rPr lang="nl-NL" sz="1400">
                <a:solidFill>
                  <a:schemeClr val="dk1"/>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a:p>
        </p:txBody>
      </p:sp>
      <p:sp>
        <p:nvSpPr>
          <p:cNvPr id="86" name="Google Shape;86;p1"/>
          <p:cNvSpPr txBox="1"/>
          <p:nvPr/>
        </p:nvSpPr>
        <p:spPr>
          <a:xfrm>
            <a:off x="299239" y="3765825"/>
            <a:ext cx="66039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400">
                <a:solidFill>
                  <a:schemeClr val="dk1"/>
                </a:solidFill>
                <a:latin typeface="Helvetica Neue"/>
                <a:ea typeface="Helvetica Neue"/>
                <a:cs typeface="Helvetica Neue"/>
                <a:sym typeface="Helvetica Neue"/>
              </a:rPr>
              <a:t>VIEWER’S EXPERIENCE</a:t>
            </a:r>
            <a:endParaRPr/>
          </a:p>
          <a:p>
            <a:pPr indent="0" lvl="0" marL="0" marR="0" rtl="0" algn="l">
              <a:spcBef>
                <a:spcPts val="0"/>
              </a:spcBef>
              <a:spcAft>
                <a:spcPts val="0"/>
              </a:spcAft>
              <a:buNone/>
            </a:pPr>
            <a:r>
              <a:rPr i="1" lang="nl-NL" sz="1400">
                <a:solidFill>
                  <a:schemeClr val="dk1"/>
                </a:solidFill>
                <a:latin typeface="Helvetica Neue"/>
                <a:ea typeface="Helvetica Neue"/>
                <a:cs typeface="Helvetica Neue"/>
                <a:sym typeface="Helvetica Neue"/>
              </a:rPr>
              <a:t>Describe what viewers will experience when they see your artwork</a:t>
            </a:r>
            <a:r>
              <a:rPr i="1" lang="nl-NL">
                <a:solidFill>
                  <a:schemeClr val="dk1"/>
                </a:solidFill>
                <a:latin typeface="Helvetica Neue"/>
                <a:ea typeface="Helvetica Neue"/>
                <a:cs typeface="Helvetica Neue"/>
                <a:sym typeface="Helvetica Neue"/>
              </a:rPr>
              <a:t>, at both first and second glance.</a:t>
            </a:r>
            <a:endParaRPr i="1">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nl-NL" sz="1400">
                <a:solidFill>
                  <a:schemeClr val="dk1"/>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87" name="Google Shape;87;p1"/>
          <p:cNvSpPr txBox="1"/>
          <p:nvPr/>
        </p:nvSpPr>
        <p:spPr>
          <a:xfrm>
            <a:off x="299241" y="258929"/>
            <a:ext cx="62145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400">
                <a:solidFill>
                  <a:schemeClr val="dk1"/>
                </a:solidFill>
                <a:latin typeface="Helvetica Neue"/>
                <a:ea typeface="Helvetica Neue"/>
                <a:cs typeface="Helvetica Neue"/>
                <a:sym typeface="Helvetica Neue"/>
              </a:rPr>
              <a:t>YOUR NAME &amp; CONCEPT TITLE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0" l="0" r="0" t="0"/>
          <a:stretch/>
        </p:blipFill>
        <p:spPr>
          <a:xfrm>
            <a:off x="0" y="-4249"/>
            <a:ext cx="5130801" cy="3433249"/>
          </a:xfrm>
          <a:prstGeom prst="rect">
            <a:avLst/>
          </a:prstGeom>
          <a:noFill/>
          <a:ln>
            <a:noFill/>
          </a:ln>
        </p:spPr>
      </p:pic>
      <p:pic>
        <p:nvPicPr>
          <p:cNvPr id="93" name="Google Shape;93;p2"/>
          <p:cNvPicPr preferRelativeResize="0"/>
          <p:nvPr/>
        </p:nvPicPr>
        <p:blipFill rotWithShape="1">
          <a:blip r:embed="rId4">
            <a:alphaModFix/>
          </a:blip>
          <a:srcRect b="0" l="0" r="0" t="0"/>
          <a:stretch/>
        </p:blipFill>
        <p:spPr>
          <a:xfrm>
            <a:off x="0" y="3424751"/>
            <a:ext cx="5130800" cy="3433249"/>
          </a:xfrm>
          <a:prstGeom prst="rect">
            <a:avLst/>
          </a:prstGeom>
          <a:noFill/>
          <a:ln>
            <a:noFill/>
          </a:ln>
        </p:spPr>
      </p:pic>
      <p:sp>
        <p:nvSpPr>
          <p:cNvPr id="94" name="Google Shape;94;p2"/>
          <p:cNvSpPr txBox="1"/>
          <p:nvPr/>
        </p:nvSpPr>
        <p:spPr>
          <a:xfrm>
            <a:off x="5376690" y="3424751"/>
            <a:ext cx="6677935"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400">
                <a:solidFill>
                  <a:schemeClr val="dk1"/>
                </a:solidFill>
                <a:latin typeface="Helvetica Neue"/>
                <a:ea typeface="Helvetica Neue"/>
                <a:cs typeface="Helvetica Neue"/>
                <a:sym typeface="Helvetica Neue"/>
              </a:rPr>
              <a:t>PREFERRED LOCATION</a:t>
            </a:r>
            <a:endParaRPr/>
          </a:p>
          <a:p>
            <a:pPr indent="0" lvl="0" marL="0" marR="0" rtl="0" algn="l">
              <a:spcBef>
                <a:spcPts val="0"/>
              </a:spcBef>
              <a:spcAft>
                <a:spcPts val="0"/>
              </a:spcAft>
              <a:buNone/>
            </a:pPr>
            <a:r>
              <a:rPr i="1" lang="nl-NL" sz="1400">
                <a:solidFill>
                  <a:schemeClr val="dk1"/>
                </a:solidFill>
                <a:latin typeface="Helvetica Neue"/>
                <a:ea typeface="Helvetica Neue"/>
                <a:cs typeface="Helvetica Neue"/>
                <a:sym typeface="Helvetica Neue"/>
              </a:rPr>
              <a:t>Indicate your favourite location(s) on our route, or a type of location that would suit your artwork best (façade, square, bridge, etc.).</a:t>
            </a:r>
            <a:endParaRPr/>
          </a:p>
          <a:p>
            <a:pPr indent="0" lvl="0" marL="0" marR="0" rtl="0" algn="l">
              <a:spcBef>
                <a:spcPts val="0"/>
              </a:spcBef>
              <a:spcAft>
                <a:spcPts val="0"/>
              </a:spcAft>
              <a:buNone/>
            </a:pPr>
            <a:r>
              <a:rPr lang="nl-NL" sz="1400">
                <a:solidFill>
                  <a:schemeClr val="dk1"/>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
        <p:nvSpPr>
          <p:cNvPr id="95" name="Google Shape;95;p2"/>
          <p:cNvSpPr txBox="1"/>
          <p:nvPr/>
        </p:nvSpPr>
        <p:spPr>
          <a:xfrm>
            <a:off x="5376690" y="174747"/>
            <a:ext cx="66039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400">
                <a:solidFill>
                  <a:schemeClr val="dk1"/>
                </a:solidFill>
                <a:latin typeface="Helvetica Neue"/>
                <a:ea typeface="Helvetica Neue"/>
                <a:cs typeface="Helvetica Neue"/>
                <a:sym typeface="Helvetica Neue"/>
              </a:rPr>
              <a:t>TECHNICAL CONCEPT</a:t>
            </a:r>
            <a:endParaRPr/>
          </a:p>
          <a:p>
            <a:pPr indent="0" lvl="0" marL="0" marR="0" rtl="0" algn="l">
              <a:spcBef>
                <a:spcPts val="0"/>
              </a:spcBef>
              <a:spcAft>
                <a:spcPts val="0"/>
              </a:spcAft>
              <a:buNone/>
            </a:pPr>
            <a:r>
              <a:rPr i="1" lang="nl-NL" sz="1400">
                <a:solidFill>
                  <a:schemeClr val="dk1"/>
                </a:solidFill>
                <a:latin typeface="Helvetica Neue"/>
                <a:ea typeface="Helvetica Neue"/>
                <a:cs typeface="Helvetica Neue"/>
                <a:sym typeface="Helvetica Neue"/>
              </a:rPr>
              <a:t>What materials, techniques and equipment will you use to build and install your artwork? Is it an existing artwork or till a c</a:t>
            </a:r>
            <a:r>
              <a:rPr i="1" lang="nl-NL">
                <a:solidFill>
                  <a:schemeClr val="dk1"/>
                </a:solidFill>
                <a:latin typeface="Helvetica Neue"/>
                <a:ea typeface="Helvetica Neue"/>
                <a:cs typeface="Helvetica Neue"/>
                <a:sym typeface="Helvetica Neue"/>
              </a:rPr>
              <a:t>oncept? What help is needed from us?</a:t>
            </a:r>
            <a:endParaRPr/>
          </a:p>
          <a:p>
            <a:pPr indent="0" lvl="0" marL="0" marR="0" rtl="0" algn="l">
              <a:spcBef>
                <a:spcPts val="0"/>
              </a:spcBef>
              <a:spcAft>
                <a:spcPts val="0"/>
              </a:spcAft>
              <a:buNone/>
            </a:pPr>
            <a:r>
              <a:rPr lang="nl-NL" sz="1400">
                <a:solidFill>
                  <a:schemeClr val="dk1"/>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nvSpPr>
        <p:spPr>
          <a:xfrm>
            <a:off x="225150" y="266950"/>
            <a:ext cx="6569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400">
                <a:solidFill>
                  <a:schemeClr val="dk1"/>
                </a:solidFill>
                <a:latin typeface="Helvetica Neue"/>
                <a:ea typeface="Helvetica Neue"/>
                <a:cs typeface="Helvetica Neue"/>
                <a:sym typeface="Helvetica Neue"/>
              </a:rPr>
              <a:t>BUDGET</a:t>
            </a:r>
            <a:endParaRPr/>
          </a:p>
          <a:p>
            <a:pPr indent="0" lvl="0" marL="0" marR="0" rtl="0" algn="l">
              <a:spcBef>
                <a:spcPts val="0"/>
              </a:spcBef>
              <a:spcAft>
                <a:spcPts val="0"/>
              </a:spcAft>
              <a:buNone/>
            </a:pPr>
            <a:r>
              <a:rPr i="1" lang="nl-NL" sz="1400">
                <a:solidFill>
                  <a:schemeClr val="dk1"/>
                </a:solidFill>
                <a:latin typeface="Helvetica Neue"/>
                <a:ea typeface="Helvetica Neue"/>
                <a:cs typeface="Helvetica Neue"/>
                <a:sym typeface="Helvetica Neue"/>
              </a:rPr>
              <a:t>Indicate a budget category</a:t>
            </a:r>
            <a:r>
              <a:rPr i="1" lang="nl-NL">
                <a:solidFill>
                  <a:schemeClr val="dk1"/>
                </a:solidFill>
                <a:latin typeface="Helvetica Neue"/>
                <a:ea typeface="Helvetica Neue"/>
                <a:cs typeface="Helvetica Neue"/>
                <a:sym typeface="Helvetica Neue"/>
              </a:rPr>
              <a:t> (</a:t>
            </a:r>
            <a:r>
              <a:rPr i="1" lang="nl-NL" sz="1400">
                <a:solidFill>
                  <a:schemeClr val="dk1"/>
                </a:solidFill>
                <a:latin typeface="Helvetica Neue"/>
                <a:ea typeface="Helvetica Neue"/>
                <a:cs typeface="Helvetica Neue"/>
                <a:sym typeface="Helvetica Neue"/>
              </a:rPr>
              <a:t>7,5k, 15k, 20k or 25k) </a:t>
            </a:r>
            <a:r>
              <a:rPr i="1" lang="nl-NL">
                <a:solidFill>
                  <a:schemeClr val="dk1"/>
                </a:solidFill>
                <a:latin typeface="Helvetica Neue"/>
                <a:ea typeface="Helvetica Neue"/>
                <a:cs typeface="Helvetica Neue"/>
                <a:sym typeface="Helvetica Neue"/>
              </a:rPr>
              <a:t>with a rough breakdown</a:t>
            </a:r>
            <a:r>
              <a:rPr i="1" lang="nl-NL" sz="1400">
                <a:solidFill>
                  <a:schemeClr val="dk1"/>
                </a:solidFill>
                <a:latin typeface="Helvetica Neue"/>
                <a:ea typeface="Helvetica Neue"/>
                <a:cs typeface="Helvetica Neue"/>
                <a:sym typeface="Helvetica Neue"/>
              </a:rPr>
              <a:t>. All costs that should be included in this budget are listed in our briefing.</a:t>
            </a:r>
            <a:endParaRPr/>
          </a:p>
        </p:txBody>
      </p:sp>
      <p:sp>
        <p:nvSpPr>
          <p:cNvPr id="101" name="Google Shape;101;p3"/>
          <p:cNvSpPr txBox="1"/>
          <p:nvPr/>
        </p:nvSpPr>
        <p:spPr>
          <a:xfrm>
            <a:off x="225150" y="4678025"/>
            <a:ext cx="648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400">
                <a:solidFill>
                  <a:schemeClr val="dk1"/>
                </a:solidFill>
                <a:latin typeface="Helvetica Neue"/>
                <a:ea typeface="Helvetica Neue"/>
                <a:cs typeface="Helvetica Neue"/>
                <a:sym typeface="Helvetica Neue"/>
              </a:rPr>
              <a:t>WEBSITE</a:t>
            </a:r>
            <a:endParaRPr/>
          </a:p>
          <a:p>
            <a:pPr indent="0" lvl="0" marL="0" marR="0" rtl="0" algn="l">
              <a:spcBef>
                <a:spcPts val="0"/>
              </a:spcBef>
              <a:spcAft>
                <a:spcPts val="0"/>
              </a:spcAft>
              <a:buNone/>
            </a:pPr>
            <a:r>
              <a:rPr i="1" lang="nl-NL" sz="1400">
                <a:solidFill>
                  <a:schemeClr val="dk1"/>
                </a:solidFill>
                <a:latin typeface="Helvetica Neue"/>
                <a:ea typeface="Helvetica Neue"/>
                <a:cs typeface="Helvetica Neue"/>
                <a:sym typeface="Helvetica Neue"/>
              </a:rPr>
              <a:t>Add a link to your website or portfolio, if you have one.</a:t>
            </a:r>
            <a:endParaRPr/>
          </a:p>
        </p:txBody>
      </p:sp>
      <p:sp>
        <p:nvSpPr>
          <p:cNvPr id="102" name="Google Shape;102;p3"/>
          <p:cNvSpPr txBox="1"/>
          <p:nvPr/>
        </p:nvSpPr>
        <p:spPr>
          <a:xfrm>
            <a:off x="225150" y="2286050"/>
            <a:ext cx="65691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400">
                <a:solidFill>
                  <a:schemeClr val="dk1"/>
                </a:solidFill>
                <a:latin typeface="Helvetica Neue"/>
                <a:ea typeface="Helvetica Neue"/>
                <a:cs typeface="Helvetica Neue"/>
                <a:sym typeface="Helvetica Neue"/>
              </a:rPr>
              <a:t>SHORT BIOGRAPHY</a:t>
            </a:r>
            <a:endParaRPr/>
          </a:p>
          <a:p>
            <a:pPr indent="0" lvl="0" marL="0" marR="0" rtl="0" algn="l">
              <a:spcBef>
                <a:spcPts val="0"/>
              </a:spcBef>
              <a:spcAft>
                <a:spcPts val="0"/>
              </a:spcAft>
              <a:buNone/>
            </a:pPr>
            <a:r>
              <a:rPr i="1" lang="nl-NL" sz="1400">
                <a:solidFill>
                  <a:schemeClr val="dk1"/>
                </a:solidFill>
                <a:latin typeface="Helvetica Neue"/>
                <a:ea typeface="Helvetica Neue"/>
                <a:cs typeface="Helvetica Neue"/>
                <a:sym typeface="Helvetica Neue"/>
              </a:rPr>
              <a:t>Describe your education, artistic practice, experience with art in public space, etc.</a:t>
            </a:r>
            <a:endParaRPr/>
          </a:p>
          <a:p>
            <a:pPr indent="0" lvl="0" marL="0" marR="0" rtl="0" algn="l">
              <a:spcBef>
                <a:spcPts val="0"/>
              </a:spcBef>
              <a:spcAft>
                <a:spcPts val="0"/>
              </a:spcAft>
              <a:buNone/>
            </a:pPr>
            <a:r>
              <a:rPr lang="nl-NL" sz="1400">
                <a:solidFill>
                  <a:schemeClr val="dk1"/>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l">
              <a:spcBef>
                <a:spcPts val="0"/>
              </a:spcBef>
              <a:spcAft>
                <a:spcPts val="0"/>
              </a:spcAft>
              <a:buNone/>
            </a:pPr>
            <a:r>
              <a:rPr i="1" lang="nl-NL" sz="1400">
                <a:solidFill>
                  <a:schemeClr val="dk1"/>
                </a:solidFill>
                <a:latin typeface="Helvetica Neue"/>
                <a:ea typeface="Helvetica Neue"/>
                <a:cs typeface="Helvetica Neue"/>
                <a:sym typeface="Helvetica Neue"/>
              </a:rPr>
              <a:t> </a:t>
            </a:r>
            <a:endParaRPr/>
          </a:p>
        </p:txBody>
      </p:sp>
      <p:pic>
        <p:nvPicPr>
          <p:cNvPr id="103" name="Google Shape;103;p3"/>
          <p:cNvPicPr preferRelativeResize="0"/>
          <p:nvPr/>
        </p:nvPicPr>
        <p:blipFill rotWithShape="1">
          <a:blip r:embed="rId3">
            <a:alphaModFix/>
          </a:blip>
          <a:srcRect b="0" l="0" r="0" t="0"/>
          <a:stretch/>
        </p:blipFill>
        <p:spPr>
          <a:xfrm>
            <a:off x="6903075" y="0"/>
            <a:ext cx="102489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2024-02-05T10:36:21Z</dcterms:created>
  <dc:creator>Roos Hollander</dc:creator>
</cp:coreProperties>
</file>